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4" r:id="rId2"/>
    <p:sldId id="265" r:id="rId3"/>
    <p:sldId id="266" r:id="rId4"/>
    <p:sldId id="263" r:id="rId5"/>
    <p:sldId id="267" r:id="rId6"/>
  </p:sldIdLst>
  <p:sldSz cx="18288000" cy="10287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Montserrat" panose="00000500000000000000" pitchFamily="2" charset="0"/>
      <p:regular r:id="rId11"/>
      <p:bold r:id="rId12"/>
      <p:italic r:id="rId13"/>
      <p:boldItalic r:id="rId14"/>
    </p:embeddedFont>
    <p:embeddedFont>
      <p:font typeface="Montserrat Classic Bold" panose="020B0604020202020204" charset="0"/>
      <p:regular r:id="rId15"/>
    </p:embeddedFont>
    <p:embeddedFont>
      <p:font typeface="Montserrat Light" panose="00000400000000000000" pitchFamily="2" charset="0"/>
      <p:regular r:id="rId16"/>
      <p:italic r:id="rId17"/>
    </p:embeddedFont>
    <p:embeddedFont>
      <p:font typeface="Montserrat Light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1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10" Type="http://schemas.openxmlformats.org/officeDocument/2006/relationships/font" Target="fonts/font4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A42EE98F-32AE-48BB-A6D5-B23FBA9C2063}"/>
              </a:ext>
            </a:extLst>
          </p:cNvPr>
          <p:cNvSpPr txBox="1"/>
          <p:nvPr/>
        </p:nvSpPr>
        <p:spPr>
          <a:xfrm>
            <a:off x="5715000" y="1028700"/>
            <a:ext cx="12192000" cy="59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9"/>
              </a:lnSpc>
            </a:pPr>
            <a:r>
              <a:rPr lang="en-US" sz="4000" spc="503" dirty="0">
                <a:solidFill>
                  <a:srgbClr val="825B3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TÍTULO DE LA CONTRIBUCIÓN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E1AADA77-EAA7-4226-8778-B394813A3B5F}"/>
              </a:ext>
            </a:extLst>
          </p:cNvPr>
          <p:cNvSpPr txBox="1"/>
          <p:nvPr/>
        </p:nvSpPr>
        <p:spPr>
          <a:xfrm>
            <a:off x="6781800" y="3924300"/>
            <a:ext cx="11125200" cy="1679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  <a:spcAft>
                <a:spcPts val="1500"/>
              </a:spcAft>
            </a:pPr>
            <a:r>
              <a:rPr lang="en-US" sz="2600" kern="0" spc="250" dirty="0" err="1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Autoría</a:t>
            </a:r>
            <a:r>
              <a:rPr lang="en-US" sz="2600" kern="0" spc="250" dirty="0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:</a:t>
            </a:r>
          </a:p>
          <a:p>
            <a:pPr algn="just">
              <a:lnSpc>
                <a:spcPts val="2899"/>
              </a:lnSpc>
            </a:pPr>
            <a:r>
              <a:rPr lang="en-US" sz="2600" spc="79" dirty="0">
                <a:solidFill>
                  <a:srgbClr val="000000"/>
                </a:solidFill>
                <a:latin typeface="Montserrat Light" panose="00000400000000000000" pitchFamily="2" charset="0"/>
                <a:ea typeface="Montserrat Light Bold"/>
                <a:cs typeface="Montserrat Light Bold"/>
                <a:sym typeface="Montserrat Light Bold"/>
              </a:rPr>
              <a:t>Javier de la Cruz Sánchez</a:t>
            </a:r>
            <a:r>
              <a:rPr lang="en-US" sz="2600" spc="79" baseline="30000" dirty="0">
                <a:solidFill>
                  <a:srgbClr val="000000"/>
                </a:solidFill>
                <a:latin typeface="Montserrat Light" panose="00000400000000000000" pitchFamily="2" charset="0"/>
                <a:ea typeface="Montserrat Light Bold"/>
                <a:cs typeface="Montserrat Light Bold"/>
                <a:sym typeface="Montserrat Light Bold"/>
              </a:rPr>
              <a:t>1</a:t>
            </a:r>
            <a:endParaRPr lang="en-US" sz="2600" spc="79" dirty="0">
              <a:solidFill>
                <a:srgbClr val="000000"/>
              </a:solidFill>
              <a:latin typeface="Montserrat Light" panose="00000400000000000000" pitchFamily="2" charset="0"/>
              <a:ea typeface="Montserrat Light Bold"/>
              <a:cs typeface="Montserrat Light Bold"/>
              <a:sym typeface="Montserrat Light Bold"/>
            </a:endParaRPr>
          </a:p>
          <a:p>
            <a:pPr algn="just">
              <a:lnSpc>
                <a:spcPts val="2899"/>
              </a:lnSpc>
            </a:pPr>
            <a:r>
              <a:rPr lang="en-US" sz="2600" spc="79" dirty="0">
                <a:solidFill>
                  <a:srgbClr val="000000"/>
                </a:solidFill>
                <a:latin typeface="Montserrat Light" panose="00000400000000000000" pitchFamily="2" charset="0"/>
                <a:ea typeface="Montserrat Light Bold"/>
                <a:cs typeface="Montserrat Light Bold"/>
                <a:sym typeface="Montserrat Light Bold"/>
              </a:rPr>
              <a:t>José Arredondo Suárez</a:t>
            </a:r>
            <a:r>
              <a:rPr lang="en-US" sz="2600" spc="79" baseline="30000" dirty="0">
                <a:solidFill>
                  <a:srgbClr val="000000"/>
                </a:solidFill>
                <a:latin typeface="Montserrat Light" panose="00000400000000000000" pitchFamily="2" charset="0"/>
                <a:ea typeface="Montserrat Light Bold"/>
                <a:cs typeface="Montserrat Light Bold"/>
                <a:sym typeface="Montserrat Light Bold"/>
              </a:rPr>
              <a:t>2</a:t>
            </a:r>
            <a:endParaRPr lang="en-US" sz="2600" spc="79" dirty="0">
              <a:solidFill>
                <a:srgbClr val="000000"/>
              </a:solidFill>
              <a:latin typeface="Montserrat Light" panose="00000400000000000000" pitchFamily="2" charset="0"/>
              <a:ea typeface="Montserrat Light Bold"/>
              <a:cs typeface="Montserrat Light Bold"/>
              <a:sym typeface="Montserrat Light Bold"/>
            </a:endParaRPr>
          </a:p>
          <a:p>
            <a:pPr algn="just">
              <a:lnSpc>
                <a:spcPts val="2899"/>
              </a:lnSpc>
            </a:pPr>
            <a:r>
              <a:rPr lang="en-US" sz="2600" spc="79" dirty="0">
                <a:solidFill>
                  <a:srgbClr val="000000"/>
                </a:solidFill>
                <a:latin typeface="Montserrat Light" panose="00000400000000000000" pitchFamily="2" charset="0"/>
                <a:ea typeface="Montserrat Light Bold"/>
                <a:cs typeface="Montserrat Light Bold"/>
                <a:sym typeface="Montserrat Light Bold"/>
              </a:rPr>
              <a:t>Margarita López Salvatierra</a:t>
            </a:r>
            <a:r>
              <a:rPr lang="en-US" sz="2600" spc="79" baseline="30000" dirty="0">
                <a:solidFill>
                  <a:srgbClr val="000000"/>
                </a:solidFill>
                <a:latin typeface="Montserrat Light" panose="00000400000000000000" pitchFamily="2" charset="0"/>
                <a:ea typeface="Montserrat Light Bold"/>
                <a:cs typeface="Montserrat Light Bold"/>
                <a:sym typeface="Montserrat Light Bold"/>
              </a:rPr>
              <a:t>2</a:t>
            </a:r>
            <a:endParaRPr lang="en-US" sz="2600" spc="79" dirty="0">
              <a:solidFill>
                <a:srgbClr val="000000"/>
              </a:solidFill>
              <a:latin typeface="Montserrat Light" panose="00000400000000000000" pitchFamily="2" charset="0"/>
              <a:ea typeface="Montserrat Light Bold"/>
              <a:cs typeface="Montserrat Light Bold"/>
              <a:sym typeface="Montserrat Light Bold"/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8B4462F3-0BD4-4192-94A3-0F81C0579503}"/>
              </a:ext>
            </a:extLst>
          </p:cNvPr>
          <p:cNvSpPr txBox="1"/>
          <p:nvPr/>
        </p:nvSpPr>
        <p:spPr>
          <a:xfrm>
            <a:off x="7848600" y="7111216"/>
            <a:ext cx="10058400" cy="726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899"/>
              </a:lnSpc>
            </a:pPr>
            <a:r>
              <a:rPr lang="en-US" sz="2000" spc="79" baseline="300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</a:t>
            </a:r>
            <a:r>
              <a:rPr lang="en-US" sz="2000" spc="79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Universidad </a:t>
            </a:r>
            <a:r>
              <a:rPr lang="en-US" sz="2000" spc="79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Autónoma</a:t>
            </a:r>
            <a:r>
              <a:rPr lang="en-US" sz="2000" spc="79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....</a:t>
            </a:r>
          </a:p>
          <a:p>
            <a:pPr algn="r">
              <a:lnSpc>
                <a:spcPts val="2899"/>
              </a:lnSpc>
            </a:pPr>
            <a:r>
              <a:rPr lang="en-US" sz="2000" spc="79" baseline="30000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</a:t>
            </a:r>
            <a:r>
              <a:rPr lang="en-US" sz="2000" spc="79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Instituto de </a:t>
            </a:r>
            <a:r>
              <a:rPr lang="en-US" sz="2000" spc="79" dirty="0" err="1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Estudios</a:t>
            </a:r>
            <a:r>
              <a:rPr lang="en-US" sz="2000" spc="79" dirty="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........</a:t>
            </a:r>
          </a:p>
        </p:txBody>
      </p:sp>
    </p:spTree>
    <p:extLst>
      <p:ext uri="{BB962C8B-B14F-4D97-AF65-F5344CB8AC3E}">
        <p14:creationId xmlns:p14="http://schemas.microsoft.com/office/powerpoint/2010/main" val="243980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>
            <a:extLst>
              <a:ext uri="{FF2B5EF4-FFF2-40B4-BE49-F238E27FC236}">
                <a16:creationId xmlns:a16="http://schemas.microsoft.com/office/drawing/2014/main" id="{95F3F588-605F-4FA1-8D29-119C1E1D0BA5}"/>
              </a:ext>
            </a:extLst>
          </p:cNvPr>
          <p:cNvSpPr txBox="1"/>
          <p:nvPr/>
        </p:nvSpPr>
        <p:spPr>
          <a:xfrm>
            <a:off x="2819400" y="723900"/>
            <a:ext cx="15240000" cy="59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9"/>
              </a:lnSpc>
            </a:pPr>
            <a:r>
              <a:rPr lang="en-US" sz="4000" spc="503" dirty="0">
                <a:solidFill>
                  <a:srgbClr val="825B3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TÍTULO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759E47A8-2114-4C34-BAF1-4A19FFAF1515}"/>
              </a:ext>
            </a:extLst>
          </p:cNvPr>
          <p:cNvSpPr txBox="1"/>
          <p:nvPr/>
        </p:nvSpPr>
        <p:spPr>
          <a:xfrm>
            <a:off x="502920" y="2879619"/>
            <a:ext cx="17282159" cy="109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2400" spc="79" dirty="0" err="1">
                <a:solidFill>
                  <a:srgbClr val="000000"/>
                </a:solidFill>
                <a:latin typeface="Montserrat" panose="00000500000000000000" pitchFamily="2" charset="0"/>
                <a:ea typeface="Montserrat Light Bold"/>
                <a:cs typeface="Montserrat Light Bold"/>
                <a:sym typeface="Montserrat Light Bold"/>
              </a:rPr>
              <a:t>Texto</a:t>
            </a:r>
            <a:endParaRPr lang="en-US" sz="2400" spc="79" dirty="0">
              <a:solidFill>
                <a:srgbClr val="000000"/>
              </a:solidFill>
              <a:latin typeface="Montserrat" panose="00000500000000000000" pitchFamily="2" charset="0"/>
              <a:ea typeface="Montserrat Light Bold"/>
              <a:cs typeface="Montserrat Light Bold"/>
              <a:sym typeface="Montserrat Light Bold"/>
            </a:endParaRPr>
          </a:p>
          <a:p>
            <a:pPr algn="just">
              <a:lnSpc>
                <a:spcPts val="2899"/>
              </a:lnSpc>
            </a:pPr>
            <a:r>
              <a:rPr lang="en-US" sz="2400" spc="79" dirty="0" err="1">
                <a:solidFill>
                  <a:srgbClr val="000000"/>
                </a:solidFill>
                <a:latin typeface="Montserrat" panose="00000500000000000000" pitchFamily="2" charset="0"/>
                <a:ea typeface="Montserrat Light Bold"/>
                <a:cs typeface="Montserrat Light Bold"/>
                <a:sym typeface="Montserrat Light Bold"/>
              </a:rPr>
              <a:t>Dflkasñdlfka</a:t>
            </a:r>
            <a:endParaRPr lang="en-US" sz="2400" spc="79" dirty="0">
              <a:solidFill>
                <a:srgbClr val="000000"/>
              </a:solidFill>
              <a:latin typeface="Montserrat" panose="00000500000000000000" pitchFamily="2" charset="0"/>
              <a:ea typeface="Montserrat Light Bold"/>
              <a:cs typeface="Montserrat Light Bold"/>
              <a:sym typeface="Montserrat Light Bold"/>
            </a:endParaRPr>
          </a:p>
          <a:p>
            <a:pPr algn="just">
              <a:lnSpc>
                <a:spcPts val="2899"/>
              </a:lnSpc>
            </a:pPr>
            <a:r>
              <a:rPr lang="en-US" sz="2400" spc="79" dirty="0" err="1">
                <a:solidFill>
                  <a:srgbClr val="000000"/>
                </a:solidFill>
                <a:latin typeface="Montserrat" panose="00000500000000000000" pitchFamily="2" charset="0"/>
                <a:ea typeface="Montserrat Light Bold"/>
                <a:cs typeface="Montserrat Light Bold"/>
                <a:sym typeface="Montserrat Light Bold"/>
              </a:rPr>
              <a:t>dlfkadslñ</a:t>
            </a:r>
            <a:endParaRPr lang="en-US" sz="2400" spc="79" dirty="0">
              <a:solidFill>
                <a:srgbClr val="000000"/>
              </a:solidFill>
              <a:latin typeface="Montserrat" panose="00000500000000000000" pitchFamily="2" charset="0"/>
              <a:ea typeface="Montserrat Light Bold"/>
              <a:cs typeface="Montserrat Light Bold"/>
              <a:sym typeface="Montserrat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3161114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9">
            <a:extLst>
              <a:ext uri="{FF2B5EF4-FFF2-40B4-BE49-F238E27FC236}">
                <a16:creationId xmlns:a16="http://schemas.microsoft.com/office/drawing/2014/main" id="{40F02B20-F05B-46F3-BC65-96DBA4196667}"/>
              </a:ext>
            </a:extLst>
          </p:cNvPr>
          <p:cNvSpPr txBox="1"/>
          <p:nvPr/>
        </p:nvSpPr>
        <p:spPr>
          <a:xfrm>
            <a:off x="2819400" y="723900"/>
            <a:ext cx="15240000" cy="59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9"/>
              </a:lnSpc>
            </a:pPr>
            <a:r>
              <a:rPr lang="en-US" sz="4000" spc="503" dirty="0">
                <a:solidFill>
                  <a:srgbClr val="825B3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TÍTULO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9CA69597-5A87-40BE-86BE-885CFBDA7FBF}"/>
              </a:ext>
            </a:extLst>
          </p:cNvPr>
          <p:cNvSpPr txBox="1"/>
          <p:nvPr/>
        </p:nvSpPr>
        <p:spPr>
          <a:xfrm>
            <a:off x="502920" y="2879619"/>
            <a:ext cx="17282159" cy="109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2400" spc="79" dirty="0" err="1">
                <a:solidFill>
                  <a:srgbClr val="000000"/>
                </a:solidFill>
                <a:latin typeface="Montserrat" panose="00000500000000000000" pitchFamily="2" charset="0"/>
                <a:ea typeface="Montserrat Light Bold"/>
                <a:cs typeface="Montserrat Light Bold"/>
                <a:sym typeface="Montserrat Light Bold"/>
              </a:rPr>
              <a:t>Texto</a:t>
            </a:r>
            <a:endParaRPr lang="en-US" sz="2400" spc="79" dirty="0">
              <a:solidFill>
                <a:srgbClr val="000000"/>
              </a:solidFill>
              <a:latin typeface="Montserrat" panose="00000500000000000000" pitchFamily="2" charset="0"/>
              <a:ea typeface="Montserrat Light Bold"/>
              <a:cs typeface="Montserrat Light Bold"/>
              <a:sym typeface="Montserrat Light Bold"/>
            </a:endParaRPr>
          </a:p>
          <a:p>
            <a:pPr algn="just">
              <a:lnSpc>
                <a:spcPts val="2899"/>
              </a:lnSpc>
            </a:pPr>
            <a:r>
              <a:rPr lang="en-US" sz="2400" spc="79" dirty="0" err="1">
                <a:solidFill>
                  <a:srgbClr val="000000"/>
                </a:solidFill>
                <a:latin typeface="Montserrat" panose="00000500000000000000" pitchFamily="2" charset="0"/>
                <a:ea typeface="Montserrat Light Bold"/>
                <a:cs typeface="Montserrat Light Bold"/>
                <a:sym typeface="Montserrat Light Bold"/>
              </a:rPr>
              <a:t>Dflkasñdlfka</a:t>
            </a:r>
            <a:endParaRPr lang="en-US" sz="2400" spc="79" dirty="0">
              <a:solidFill>
                <a:srgbClr val="000000"/>
              </a:solidFill>
              <a:latin typeface="Montserrat" panose="00000500000000000000" pitchFamily="2" charset="0"/>
              <a:ea typeface="Montserrat Light Bold"/>
              <a:cs typeface="Montserrat Light Bold"/>
              <a:sym typeface="Montserrat Light Bold"/>
            </a:endParaRPr>
          </a:p>
          <a:p>
            <a:pPr algn="just">
              <a:lnSpc>
                <a:spcPts val="2899"/>
              </a:lnSpc>
            </a:pPr>
            <a:r>
              <a:rPr lang="en-US" sz="2400" spc="79" dirty="0" err="1">
                <a:solidFill>
                  <a:srgbClr val="000000"/>
                </a:solidFill>
                <a:latin typeface="Montserrat" panose="00000500000000000000" pitchFamily="2" charset="0"/>
                <a:ea typeface="Montserrat Light Bold"/>
                <a:cs typeface="Montserrat Light Bold"/>
                <a:sym typeface="Montserrat Light Bold"/>
              </a:rPr>
              <a:t>dlfkadslñ</a:t>
            </a:r>
            <a:endParaRPr lang="en-US" sz="2400" spc="79" dirty="0">
              <a:solidFill>
                <a:srgbClr val="000000"/>
              </a:solidFill>
              <a:latin typeface="Montserrat" panose="00000500000000000000" pitchFamily="2" charset="0"/>
              <a:ea typeface="Montserrat Light Bold"/>
              <a:cs typeface="Montserrat Light Bold"/>
              <a:sym typeface="Montserrat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2720032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EB3A4805-D488-4284-940B-DAE0CE7E591C}"/>
              </a:ext>
            </a:extLst>
          </p:cNvPr>
          <p:cNvSpPr txBox="1"/>
          <p:nvPr/>
        </p:nvSpPr>
        <p:spPr>
          <a:xfrm>
            <a:off x="2819400" y="723900"/>
            <a:ext cx="15240000" cy="599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9"/>
              </a:lnSpc>
            </a:pPr>
            <a:r>
              <a:rPr lang="en-US" sz="4000" spc="503" dirty="0">
                <a:solidFill>
                  <a:srgbClr val="825B3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TÍTULO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D5309571-C1A4-4736-9E0A-CB41DCA0775A}"/>
              </a:ext>
            </a:extLst>
          </p:cNvPr>
          <p:cNvSpPr txBox="1"/>
          <p:nvPr/>
        </p:nvSpPr>
        <p:spPr>
          <a:xfrm>
            <a:off x="502920" y="2879619"/>
            <a:ext cx="17282159" cy="1098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99"/>
              </a:lnSpc>
            </a:pPr>
            <a:r>
              <a:rPr lang="en-US" sz="2400" spc="79" dirty="0" err="1">
                <a:solidFill>
                  <a:srgbClr val="000000"/>
                </a:solidFill>
                <a:latin typeface="Montserrat" panose="00000500000000000000" pitchFamily="2" charset="0"/>
                <a:ea typeface="Montserrat Light Bold"/>
                <a:cs typeface="Montserrat Light Bold"/>
                <a:sym typeface="Montserrat Light Bold"/>
              </a:rPr>
              <a:t>Texto</a:t>
            </a:r>
            <a:endParaRPr lang="en-US" sz="2400" spc="79" dirty="0">
              <a:solidFill>
                <a:srgbClr val="000000"/>
              </a:solidFill>
              <a:latin typeface="Montserrat" panose="00000500000000000000" pitchFamily="2" charset="0"/>
              <a:ea typeface="Montserrat Light Bold"/>
              <a:cs typeface="Montserrat Light Bold"/>
              <a:sym typeface="Montserrat Light Bold"/>
            </a:endParaRPr>
          </a:p>
          <a:p>
            <a:pPr algn="just">
              <a:lnSpc>
                <a:spcPts val="2899"/>
              </a:lnSpc>
            </a:pPr>
            <a:r>
              <a:rPr lang="en-US" sz="2400" spc="79" dirty="0" err="1">
                <a:solidFill>
                  <a:srgbClr val="000000"/>
                </a:solidFill>
                <a:latin typeface="Montserrat" panose="00000500000000000000" pitchFamily="2" charset="0"/>
                <a:ea typeface="Montserrat Light Bold"/>
                <a:cs typeface="Montserrat Light Bold"/>
                <a:sym typeface="Montserrat Light Bold"/>
              </a:rPr>
              <a:t>Dflkasñdlfka</a:t>
            </a:r>
            <a:endParaRPr lang="en-US" sz="2400" spc="79" dirty="0">
              <a:solidFill>
                <a:srgbClr val="000000"/>
              </a:solidFill>
              <a:latin typeface="Montserrat" panose="00000500000000000000" pitchFamily="2" charset="0"/>
              <a:ea typeface="Montserrat Light Bold"/>
              <a:cs typeface="Montserrat Light Bold"/>
              <a:sym typeface="Montserrat Light Bold"/>
            </a:endParaRPr>
          </a:p>
          <a:p>
            <a:pPr algn="just">
              <a:lnSpc>
                <a:spcPts val="2899"/>
              </a:lnSpc>
            </a:pPr>
            <a:r>
              <a:rPr lang="en-US" sz="2400" spc="79" dirty="0" err="1">
                <a:solidFill>
                  <a:srgbClr val="000000"/>
                </a:solidFill>
                <a:latin typeface="Montserrat" panose="00000500000000000000" pitchFamily="2" charset="0"/>
                <a:ea typeface="Montserrat Light Bold"/>
                <a:cs typeface="Montserrat Light Bold"/>
                <a:sym typeface="Montserrat Light Bold"/>
              </a:rPr>
              <a:t>dlfkadslñ</a:t>
            </a:r>
            <a:endParaRPr lang="en-US" sz="2400" spc="79" dirty="0">
              <a:solidFill>
                <a:srgbClr val="000000"/>
              </a:solidFill>
              <a:latin typeface="Montserrat" panose="00000500000000000000" pitchFamily="2" charset="0"/>
              <a:ea typeface="Montserrat Light Bold"/>
              <a:cs typeface="Montserrat Light Bold"/>
              <a:sym typeface="Montserrat Light Bold"/>
            </a:endParaRPr>
          </a:p>
        </p:txBody>
      </p:sp>
    </p:spTree>
    <p:extLst>
      <p:ext uri="{BB962C8B-B14F-4D97-AF65-F5344CB8AC3E}">
        <p14:creationId xmlns:p14="http://schemas.microsoft.com/office/powerpoint/2010/main" val="216733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88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38</Words>
  <Application>Microsoft Office PowerPoint</Application>
  <PresentationFormat>Personalizado</PresentationFormat>
  <Paragraphs>19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2" baseType="lpstr">
      <vt:lpstr>Montserrat Classic Bold</vt:lpstr>
      <vt:lpstr>Montserrat Light</vt:lpstr>
      <vt:lpstr>Calibri</vt:lpstr>
      <vt:lpstr>Montserrat Light Bold</vt:lpstr>
      <vt:lpstr>Montserrat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</dc:title>
  <dc:creator>HP</dc:creator>
  <cp:lastModifiedBy>Mari Cruz Gil Domínguez</cp:lastModifiedBy>
  <cp:revision>8</cp:revision>
  <dcterms:created xsi:type="dcterms:W3CDTF">2006-08-16T00:00:00Z</dcterms:created>
  <dcterms:modified xsi:type="dcterms:W3CDTF">2024-08-01T19:07:43Z</dcterms:modified>
  <dc:identifier>DAGMoDwqb_E</dc:identifier>
</cp:coreProperties>
</file>